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7" r:id="rId4"/>
    <p:sldId id="257" r:id="rId5"/>
    <p:sldId id="266" r:id="rId6"/>
    <p:sldId id="267" r:id="rId7"/>
    <p:sldId id="268" r:id="rId8"/>
    <p:sldId id="269" r:id="rId9"/>
    <p:sldId id="270" r:id="rId10"/>
    <p:sldId id="279" r:id="rId11"/>
    <p:sldId id="272" r:id="rId12"/>
    <p:sldId id="281" r:id="rId13"/>
    <p:sldId id="273" r:id="rId14"/>
    <p:sldId id="282" r:id="rId15"/>
    <p:sldId id="283" r:id="rId16"/>
    <p:sldId id="278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1"/>
  </p:normalViewPr>
  <p:slideViewPr>
    <p:cSldViewPr>
      <p:cViewPr varScale="1">
        <p:scale>
          <a:sx n="109" d="100"/>
          <a:sy n="109" d="100"/>
        </p:scale>
        <p:origin x="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5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8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1D036-0819-4DFE-9B46-130160013B58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08768-49E6-473E-B755-4C73190F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7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TRUTH BE TOLD</a:t>
            </a:r>
            <a:endParaRPr lang="en-US" sz="5400" b="1" i="1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239000" cy="1752600"/>
          </a:xfrm>
        </p:spPr>
        <p:txBody>
          <a:bodyPr/>
          <a:lstStyle/>
          <a:p>
            <a:r>
              <a:rPr lang="en-US" sz="2800" b="1" i="1" dirty="0">
                <a:latin typeface="Book Antiqua" panose="02040602050305030304" pitchFamily="18" charset="0"/>
              </a:rPr>
              <a:t>Written and Directed by </a:t>
            </a:r>
            <a:r>
              <a:rPr lang="en-US" sz="2800" b="1" i="1" dirty="0" err="1">
                <a:latin typeface="Book Antiqua" panose="02040602050305030304" pitchFamily="18" charset="0"/>
              </a:rPr>
              <a:t>Nhlanhla</a:t>
            </a:r>
            <a:r>
              <a:rPr lang="en-US" sz="2800" b="1" i="1" dirty="0">
                <a:latin typeface="Book Antiqua" panose="02040602050305030304" pitchFamily="18" charset="0"/>
              </a:rPr>
              <a:t> </a:t>
            </a:r>
            <a:r>
              <a:rPr lang="en-US" sz="2800" b="1" i="1" dirty="0" err="1">
                <a:latin typeface="Book Antiqua" panose="02040602050305030304" pitchFamily="18" charset="0"/>
              </a:rPr>
              <a:t>Phewa</a:t>
            </a:r>
            <a:endParaRPr lang="en-US" sz="2800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6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81800"/>
          </a:xfrm>
        </p:spPr>
        <p:txBody>
          <a:bodyPr numCol="3" spcCol="274320">
            <a:noAutofit/>
          </a:bodyPr>
          <a:lstStyle/>
          <a:p>
            <a:pPr marL="0" indent="0">
              <a:buNone/>
            </a:pPr>
            <a:endParaRPr lang="en-US" sz="195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“My mom, today the truth should come out.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My mom, it’s been a while hiding it, but I don’t see it’s helping you.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 wish to know and find my rooms about my dad and myself.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Don’t cry.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Your tears are not going to help you each time I ask you. 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You never come up with an answer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Tell me if he denied me… I will let my heart accept it.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My mom, please tell me who is really my father?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Fourteen years ago, who impregnated you?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 will love him. 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Even if he is no good, I will hug him. 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Even if he is an alcoholic, I will respect him. 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Even if he is not working, I won’t be rude to him. 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 will even warm his bath water if he comes home. 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My mom, please tell me.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 would really like to know who is my father. 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Who is this man who is not honest to stand for his actions and promises?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 might have been a disturbance in your love life, but I deserve to know.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My mom, please tell me, did he ask you to terminate your pregnancy?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But I don’t blame you if he said he loves you.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You wouldn’t know what was in his heart.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You won’t even tell the lies in his eyes.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Please, mom, tell me even if he’s a truck driver, I will love him.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 will love him if he tells me the truth why he left.</a:t>
            </a:r>
          </a:p>
          <a:p>
            <a:pPr marL="0" indent="0">
              <a:buNone/>
            </a:pPr>
            <a:r>
              <a:rPr lang="en-US" sz="195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 will love him. “</a:t>
            </a:r>
          </a:p>
        </p:txBody>
      </p:sp>
    </p:spTree>
    <p:extLst>
      <p:ext uri="{BB962C8B-B14F-4D97-AF65-F5344CB8AC3E}">
        <p14:creationId xmlns:p14="http://schemas.microsoft.com/office/powerpoint/2010/main" val="44047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81000"/>
            <a:ext cx="8382000" cy="551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At home, Mama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Londiwe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scolds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Siya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for leaving his sisters at the tavern the previous night.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52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74638"/>
            <a:ext cx="8991600" cy="2468562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 stranger with bags comes looking for Mama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Londiwe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. Upon seeing him, she becomes angry and tells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Siya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that the man is his father.</a:t>
            </a:r>
            <a:b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91774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81000"/>
            <a:ext cx="8382000" cy="551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Meanwhile, the sisters sneak home and find Nkosinathi begging Mama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Londiwe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for forgiveness.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He then reveals that he is HIV positive.</a:t>
            </a:r>
          </a:p>
        </p:txBody>
      </p:sp>
    </p:spTree>
    <p:extLst>
      <p:ext uri="{BB962C8B-B14F-4D97-AF65-F5344CB8AC3E}">
        <p14:creationId xmlns:p14="http://schemas.microsoft.com/office/powerpoint/2010/main" val="286741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"/>
            <a:ext cx="81534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Nokulunga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realises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with horror that the man from the previous night is her own father, and that she may have contracted HIV from him.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The tensions remain unresolved as she is comforted by her sisters’ singing.</a:t>
            </a: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087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9144000" cy="5821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Final songs: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“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Things will be all right, Lord we thank you.”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“ Thank you Lord  for the kindness, love and mercy </a:t>
            </a:r>
            <a:r>
              <a:rPr lang="en-US" sz="2800" b="1" i="1">
                <a:solidFill>
                  <a:schemeClr val="bg1"/>
                </a:solidFill>
                <a:latin typeface="Book Antiqua" panose="02040602050305030304" pitchFamily="18" charset="0"/>
              </a:rPr>
              <a:t>you have shown 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us. We will always be thankful.”</a:t>
            </a:r>
          </a:p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35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Cast</a:t>
            </a:r>
            <a:b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257800" cy="4525963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Londi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Seme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	</a:t>
            </a:r>
          </a:p>
          <a:p>
            <a:pPr marL="800100" lvl="2" indent="0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Sanele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Chonco</a:t>
            </a: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800100" lvl="2" indent="0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Nkosinathi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Mkhize</a:t>
            </a: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800100" lvl="2" indent="0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Siyabonga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Xaba</a:t>
            </a: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800100" lvl="2" indent="0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Nelisiwe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Ngubane</a:t>
            </a: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800100" lvl="2" indent="0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Nontokozo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Maphumulo</a:t>
            </a:r>
          </a:p>
          <a:p>
            <a:pPr marL="800100" lvl="2" indent="0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Nokulunga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Ndlovu</a:t>
            </a: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400050" lvl="1" indent="0">
              <a:buNone/>
            </a:pPr>
            <a:endParaRPr lang="en-US" sz="36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400050" lvl="1" indent="0">
              <a:buNone/>
            </a:pPr>
            <a:endParaRPr lang="en-US" sz="36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400050" lvl="1" indent="0">
              <a:buNone/>
            </a:pPr>
            <a:endParaRPr lang="en-US" sz="36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800100" lvl="2" indent="0">
              <a:buNone/>
            </a:pPr>
            <a:endParaRPr lang="en-US" sz="20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800100" lvl="2" indent="0">
              <a:buNone/>
            </a:pPr>
            <a:endParaRPr lang="en-US" sz="20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800100" lvl="2" indent="0">
              <a:buNone/>
            </a:pPr>
            <a:endParaRPr lang="en-US" sz="20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800100" lvl="2" indent="0">
              <a:buNone/>
            </a:pPr>
            <a:endParaRPr lang="en-US" sz="20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7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49" y="1417638"/>
            <a:ext cx="6683702" cy="52523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Written and Directed by </a:t>
            </a:r>
            <a:r>
              <a:rPr lang="en-US" sz="31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Nhlanhla</a:t>
            </a:r>
            <a:r>
              <a:rPr lang="en-US" sz="31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31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Phewa</a:t>
            </a:r>
            <a:r>
              <a:rPr lang="en-US" b="1" i="1" dirty="0">
                <a:latin typeface="Book Antiqua" panose="02040602050305030304" pitchFamily="18" charset="0"/>
              </a:rPr>
              <a:t/>
            </a:r>
            <a:br>
              <a:rPr lang="en-US" b="1" i="1" dirty="0">
                <a:latin typeface="Book Antiqua" panose="02040602050305030304" pitchFamily="18" charset="0"/>
              </a:rPr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140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Song: “we are the little people who live in the temple of God. We have no sorrow. “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56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81800"/>
          </a:xfrm>
        </p:spPr>
        <p:txBody>
          <a:bodyPr numCol="2" spcCol="365760">
            <a:noAutofit/>
          </a:bodyPr>
          <a:lstStyle/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Today I am standing here, not as a politician or a poet. I am not a singer and I am not a pastor. So, who am I?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 I am that voice that will always play in your mind. I am that child you call born free, but am I really free? Maybe apartheid times were better than this time and life we are living in. Maybe at that time people had a better understanding about life and what they need.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 That time had Steve </a:t>
            </a:r>
            <a:r>
              <a:rPr lang="en-US" sz="19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Biko</a:t>
            </a: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, Walter </a:t>
            </a:r>
            <a:r>
              <a:rPr lang="en-US" sz="19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Sisulu</a:t>
            </a: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and the late Nelson Mandela who fought for freedom. Today there is no Steve </a:t>
            </a:r>
            <a:r>
              <a:rPr lang="en-US" sz="19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Biko</a:t>
            </a: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who will say “this is our country and HIV must go.” Today there is no one who will say “</a:t>
            </a:r>
            <a:r>
              <a:rPr lang="en-US" sz="19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mayibuye</a:t>
            </a: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I-Africa.”</a:t>
            </a:r>
          </a:p>
          <a:p>
            <a:pPr marL="0" indent="0">
              <a:buNone/>
            </a:pPr>
            <a:endParaRPr lang="en-US" sz="19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9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9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Today we are dying because of HIV &amp; AIDS. My brothers were not killed in apartheid but they were killed by HIV. 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 My younger sister was killed by HIV transmitted by a parent. Who is, really, HIV?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 HIV is not a weapon but is a disease transferred during sexual activity. It’s that disease that killed my brothers and sisters. It’s that disease that makes me feel like crying or shouting when I think of it.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Where are today’s Steve </a:t>
            </a:r>
            <a:r>
              <a:rPr lang="en-US" sz="19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Biko</a:t>
            </a: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and Nelson Mandela who will change HIV from its own goals?</a:t>
            </a:r>
            <a:endParaRPr lang="en-US" sz="1900" b="1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 How many lives must HIV take before we take it seriously?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 Oh yes. Today I am standing here to say HIV must fall.</a:t>
            </a:r>
          </a:p>
          <a:p>
            <a:pPr marL="0" indent="0">
              <a:buNone/>
            </a:pPr>
            <a:endParaRPr lang="en-US" sz="19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516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Neli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is home scrubbing the floor.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She asks her mother,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Londiwe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, about her father, who has long since deserted the family. This angers her mother and they argue.</a:t>
            </a:r>
          </a:p>
        </p:txBody>
      </p:sp>
    </p:spTree>
    <p:extLst>
      <p:ext uri="{BB962C8B-B14F-4D97-AF65-F5344CB8AC3E}">
        <p14:creationId xmlns:p14="http://schemas.microsoft.com/office/powerpoint/2010/main" val="266763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"/>
            <a:ext cx="83820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Neli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is crying from the argument. Her sister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Nonto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comforts her by singing a song.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The song is called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Thula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Thula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Sana, and gives the sisters hope that their father can still come home.</a:t>
            </a: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Song: “Be quiet, be quiet my child” </a:t>
            </a:r>
          </a:p>
        </p:txBody>
      </p:sp>
    </p:spTree>
    <p:extLst>
      <p:ext uri="{BB962C8B-B14F-4D97-AF65-F5344CB8AC3E}">
        <p14:creationId xmlns:p14="http://schemas.microsoft.com/office/powerpoint/2010/main" val="77423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81000"/>
            <a:ext cx="8382000" cy="551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Elsewhere, a man named Nkosinathi regrets having left his family and wonders how to return.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His friend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Sanele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convinces him to relax, enjoy life as it is, and go to a tavern with him for drinks.</a:t>
            </a:r>
          </a:p>
        </p:txBody>
      </p:sp>
    </p:spTree>
    <p:extLst>
      <p:ext uri="{BB962C8B-B14F-4D97-AF65-F5344CB8AC3E}">
        <p14:creationId xmlns:p14="http://schemas.microsoft.com/office/powerpoint/2010/main" val="343669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81000"/>
            <a:ext cx="8153400" cy="551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Later that night, Mama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Londiwe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is fast asleep. </a:t>
            </a:r>
          </a:p>
          <a:p>
            <a:pPr marL="0" indent="0" algn="ctr"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Neli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Nonto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, and their sister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Nokulunga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convince their older brother,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Siya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, to take them to the tavern.</a:t>
            </a: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Song: “my baggage has become very heavy. Please help me carry it.”</a:t>
            </a: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81000"/>
            <a:ext cx="8382000" cy="551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At the tavern,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Siya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leaves his sisters.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Sanele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and Nkosinathi notice the girls and dance with them.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Nkosinathi soon leaves with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Nokulunga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, while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Neli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and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Nonto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stay and dance all night.</a:t>
            </a: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 err="1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4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81000"/>
            <a:ext cx="8382000" cy="551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The next morning, </a:t>
            </a:r>
            <a:r>
              <a:rPr lang="en-US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Nokulunga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wakes up in bed next to Nkosinathi. She doesn’t remember the night, but realizes they had unprotected sex.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Nkosinathi comforts her and they go back to sleep.</a:t>
            </a: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2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1002</Words>
  <Application>Microsoft Macintosh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Calibri</vt:lpstr>
      <vt:lpstr>Office Theme</vt:lpstr>
      <vt:lpstr>TRUTH BE TOLD</vt:lpstr>
      <vt:lpstr>Song: “we are the little people who live in the temple of God. We have no sorrow. 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stranger with bags comes looking for Mama Londiwe. Upon seeing him, she becomes angry and tells Siya that the man is his father. </vt:lpstr>
      <vt:lpstr>PowerPoint Presentation</vt:lpstr>
      <vt:lpstr>PowerPoint Presentation</vt:lpstr>
      <vt:lpstr>PowerPoint Presentation</vt:lpstr>
      <vt:lpstr>    Cast  </vt:lpstr>
      <vt:lpstr>Written and Directed by Nhlanhla Phewa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Francesca Dalleo</cp:lastModifiedBy>
  <cp:revision>40</cp:revision>
  <dcterms:created xsi:type="dcterms:W3CDTF">2016-07-04T19:55:17Z</dcterms:created>
  <dcterms:modified xsi:type="dcterms:W3CDTF">2016-07-29T15:07:50Z</dcterms:modified>
</cp:coreProperties>
</file>